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7"/>
  </p:notesMasterIdLst>
  <p:sldIdLst>
    <p:sldId id="274" r:id="rId5"/>
    <p:sldId id="260" r:id="rId6"/>
    <p:sldId id="259" r:id="rId7"/>
    <p:sldId id="268" r:id="rId8"/>
    <p:sldId id="269" r:id="rId9"/>
    <p:sldId id="261" r:id="rId10"/>
    <p:sldId id="263" r:id="rId11"/>
    <p:sldId id="272" r:id="rId12"/>
    <p:sldId id="264" r:id="rId13"/>
    <p:sldId id="265" r:id="rId14"/>
    <p:sldId id="273" r:id="rId15"/>
    <p:sldId id="271" r:id="rId16"/>
  </p:sldIdLst>
  <p:sldSz cx="9144000" cy="6858000" type="screen4x3"/>
  <p:notesSz cx="6858000" cy="9144000"/>
  <p:custDataLst>
    <p:tags r:id="rId1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Bohler" initials="RB" lastIdx="19" clrIdx="0">
    <p:extLst>
      <p:ext uri="{19B8F6BF-5375-455C-9EA6-DF929625EA0E}">
        <p15:presenceInfo xmlns:p15="http://schemas.microsoft.com/office/powerpoint/2012/main" userId="3a73f3171f4421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6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8"/>
    <p:restoredTop sz="94643"/>
  </p:normalViewPr>
  <p:slideViewPr>
    <p:cSldViewPr snapToGrid="0">
      <p:cViewPr varScale="1">
        <p:scale>
          <a:sx n="101" d="100"/>
          <a:sy n="101" d="100"/>
        </p:scale>
        <p:origin x="19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Kaser" userId="047726709c4b708c" providerId="LiveId" clId="{104389AF-05D0-46EE-AC54-56E62CE9946E}"/>
    <pc:docChg chg="mod">
      <pc:chgData name="Catherine Kaser" userId="047726709c4b708c" providerId="LiveId" clId="{104389AF-05D0-46EE-AC54-56E62CE9946E}" dt="2024-07-18T00:03:24.050" v="1"/>
      <pc:docMkLst>
        <pc:docMk/>
      </pc:docMkLst>
    </pc:docChg>
  </pc:docChgLst>
  <pc:docChgLst>
    <pc:chgData name="Catherine Kaser" userId="047726709c4b708c" providerId="LiveId" clId="{F8FCDE8A-D373-4A4D-9D1D-AEC101EAAF8C}"/>
    <pc:docChg chg="undo custSel addSld delSld modSld sldOrd">
      <pc:chgData name="Catherine Kaser" userId="047726709c4b708c" providerId="LiveId" clId="{F8FCDE8A-D373-4A4D-9D1D-AEC101EAAF8C}" dt="2024-07-01T15:59:56.262" v="171" actId="47"/>
      <pc:docMkLst>
        <pc:docMk/>
      </pc:docMkLst>
      <pc:sldChg chg="del">
        <pc:chgData name="Catherine Kaser" userId="047726709c4b708c" providerId="LiveId" clId="{F8FCDE8A-D373-4A4D-9D1D-AEC101EAAF8C}" dt="2024-07-01T15:59:56.262" v="171" actId="47"/>
        <pc:sldMkLst>
          <pc:docMk/>
          <pc:sldMk cId="0" sldId="256"/>
        </pc:sldMkLst>
      </pc:sldChg>
      <pc:sldChg chg="addSp delSp modSp mod">
        <pc:chgData name="Catherine Kaser" userId="047726709c4b708c" providerId="LiveId" clId="{F8FCDE8A-D373-4A4D-9D1D-AEC101EAAF8C}" dt="2024-06-19T14:50:32.036" v="1" actId="478"/>
        <pc:sldMkLst>
          <pc:docMk/>
          <pc:sldMk cId="931067648" sldId="259"/>
        </pc:sldMkLst>
        <pc:spChg chg="del">
          <ac:chgData name="Catherine Kaser" userId="047726709c4b708c" providerId="LiveId" clId="{F8FCDE8A-D373-4A4D-9D1D-AEC101EAAF8C}" dt="2024-06-19T14:50:29.226" v="0" actId="478"/>
          <ac:spMkLst>
            <pc:docMk/>
            <pc:sldMk cId="931067648" sldId="259"/>
            <ac:spMk id="2" creationId="{7B992A29-26BB-4832-AD10-40F244702128}"/>
          </ac:spMkLst>
        </pc:spChg>
        <pc:spChg chg="add del mod">
          <ac:chgData name="Catherine Kaser" userId="047726709c4b708c" providerId="LiveId" clId="{F8FCDE8A-D373-4A4D-9D1D-AEC101EAAF8C}" dt="2024-06-19T14:50:32.036" v="1" actId="478"/>
          <ac:spMkLst>
            <pc:docMk/>
            <pc:sldMk cId="931067648" sldId="259"/>
            <ac:spMk id="6" creationId="{424F00B1-C79C-BFA7-D51C-D570AE482533}"/>
          </ac:spMkLst>
        </pc:spChg>
      </pc:sldChg>
      <pc:sldChg chg="ord">
        <pc:chgData name="Catherine Kaser" userId="047726709c4b708c" providerId="LiveId" clId="{F8FCDE8A-D373-4A4D-9D1D-AEC101EAAF8C}" dt="2024-06-19T15:15:56.955" v="129"/>
        <pc:sldMkLst>
          <pc:docMk/>
          <pc:sldMk cId="1252102690" sldId="260"/>
        </pc:sldMkLst>
      </pc:sldChg>
      <pc:sldChg chg="addSp delSp modSp mod">
        <pc:chgData name="Catherine Kaser" userId="047726709c4b708c" providerId="LiveId" clId="{F8FCDE8A-D373-4A4D-9D1D-AEC101EAAF8C}" dt="2024-06-19T15:18:01.273" v="132" actId="1076"/>
        <pc:sldMkLst>
          <pc:docMk/>
          <pc:sldMk cId="3953042549" sldId="261"/>
        </pc:sldMkLst>
        <pc:spChg chg="del">
          <ac:chgData name="Catherine Kaser" userId="047726709c4b708c" providerId="LiveId" clId="{F8FCDE8A-D373-4A4D-9D1D-AEC101EAAF8C}" dt="2024-06-19T15:17:50.247" v="130" actId="478"/>
          <ac:spMkLst>
            <pc:docMk/>
            <pc:sldMk cId="3953042549" sldId="261"/>
            <ac:spMk id="3" creationId="{9BAE53B9-EE77-42B8-92CB-016F588477C7}"/>
          </ac:spMkLst>
        </pc:spChg>
        <pc:spChg chg="add del mod">
          <ac:chgData name="Catherine Kaser" userId="047726709c4b708c" providerId="LiveId" clId="{F8FCDE8A-D373-4A4D-9D1D-AEC101EAAF8C}" dt="2024-06-19T15:17:55.338" v="131" actId="478"/>
          <ac:spMkLst>
            <pc:docMk/>
            <pc:sldMk cId="3953042549" sldId="261"/>
            <ac:spMk id="4" creationId="{D03C244A-923B-207D-0520-1BC78D0CB583}"/>
          </ac:spMkLst>
        </pc:spChg>
        <pc:picChg chg="mod">
          <ac:chgData name="Catherine Kaser" userId="047726709c4b708c" providerId="LiveId" clId="{F8FCDE8A-D373-4A4D-9D1D-AEC101EAAF8C}" dt="2024-06-19T15:18:01.273" v="132" actId="1076"/>
          <ac:picMkLst>
            <pc:docMk/>
            <pc:sldMk cId="3953042549" sldId="261"/>
            <ac:picMk id="10" creationId="{5B038FA0-1664-48D1-8BA8-232F54527019}"/>
          </ac:picMkLst>
        </pc:picChg>
      </pc:sldChg>
      <pc:sldChg chg="addSp delSp modSp del mod">
        <pc:chgData name="Catherine Kaser" userId="047726709c4b708c" providerId="LiveId" clId="{F8FCDE8A-D373-4A4D-9D1D-AEC101EAAF8C}" dt="2024-06-19T15:20:03.498" v="133" actId="47"/>
        <pc:sldMkLst>
          <pc:docMk/>
          <pc:sldMk cId="1762765275" sldId="262"/>
        </pc:sldMkLst>
        <pc:spChg chg="del">
          <ac:chgData name="Catherine Kaser" userId="047726709c4b708c" providerId="LiveId" clId="{F8FCDE8A-D373-4A4D-9D1D-AEC101EAAF8C}" dt="2024-06-19T14:51:56.450" v="6" actId="478"/>
          <ac:spMkLst>
            <pc:docMk/>
            <pc:sldMk cId="1762765275" sldId="262"/>
            <ac:spMk id="3" creationId="{368B13F4-FDB7-4C13-B058-7E685C18CEFB}"/>
          </ac:spMkLst>
        </pc:spChg>
        <pc:spChg chg="add del mod">
          <ac:chgData name="Catherine Kaser" userId="047726709c4b708c" providerId="LiveId" clId="{F8FCDE8A-D373-4A4D-9D1D-AEC101EAAF8C}" dt="2024-06-19T14:52:04.855" v="7" actId="478"/>
          <ac:spMkLst>
            <pc:docMk/>
            <pc:sldMk cId="1762765275" sldId="262"/>
            <ac:spMk id="7" creationId="{7CD2A4D7-E090-EFBF-C610-9DCDC61AF4E7}"/>
          </ac:spMkLst>
        </pc:spChg>
      </pc:sldChg>
      <pc:sldChg chg="addSp delSp modSp mod">
        <pc:chgData name="Catherine Kaser" userId="047726709c4b708c" providerId="LiveId" clId="{F8FCDE8A-D373-4A4D-9D1D-AEC101EAAF8C}" dt="2024-06-19T14:54:50.901" v="27" actId="1076"/>
        <pc:sldMkLst>
          <pc:docMk/>
          <pc:sldMk cId="1838387263" sldId="263"/>
        </pc:sldMkLst>
        <pc:spChg chg="del">
          <ac:chgData name="Catherine Kaser" userId="047726709c4b708c" providerId="LiveId" clId="{F8FCDE8A-D373-4A4D-9D1D-AEC101EAAF8C}" dt="2024-06-19T14:52:26.701" v="8" actId="478"/>
          <ac:spMkLst>
            <pc:docMk/>
            <pc:sldMk cId="1838387263" sldId="263"/>
            <ac:spMk id="3" creationId="{31FD9B0D-A352-43A6-974B-5A00AC9076EC}"/>
          </ac:spMkLst>
        </pc:spChg>
        <pc:spChg chg="add del mod">
          <ac:chgData name="Catherine Kaser" userId="047726709c4b708c" providerId="LiveId" clId="{F8FCDE8A-D373-4A4D-9D1D-AEC101EAAF8C}" dt="2024-06-19T14:52:35.120" v="9" actId="478"/>
          <ac:spMkLst>
            <pc:docMk/>
            <pc:sldMk cId="1838387263" sldId="263"/>
            <ac:spMk id="8" creationId="{311A0021-83FA-F5F7-A9F3-DC6CCB05D503}"/>
          </ac:spMkLst>
        </pc:spChg>
        <pc:picChg chg="del mod">
          <ac:chgData name="Catherine Kaser" userId="047726709c4b708c" providerId="LiveId" clId="{F8FCDE8A-D373-4A4D-9D1D-AEC101EAAF8C}" dt="2024-06-19T14:54:45.849" v="26" actId="478"/>
          <ac:picMkLst>
            <pc:docMk/>
            <pc:sldMk cId="1838387263" sldId="263"/>
            <ac:picMk id="6" creationId="{A1F24108-FEBB-4B65-A6D8-E59C0FD807EF}"/>
          </ac:picMkLst>
        </pc:picChg>
        <pc:picChg chg="mod">
          <ac:chgData name="Catherine Kaser" userId="047726709c4b708c" providerId="LiveId" clId="{F8FCDE8A-D373-4A4D-9D1D-AEC101EAAF8C}" dt="2024-06-19T14:54:50.901" v="27" actId="1076"/>
          <ac:picMkLst>
            <pc:docMk/>
            <pc:sldMk cId="1838387263" sldId="263"/>
            <ac:picMk id="7" creationId="{5A81AF67-1545-498A-80D9-671F8C93FDF9}"/>
          </ac:picMkLst>
        </pc:picChg>
      </pc:sldChg>
      <pc:sldChg chg="addSp delSp modSp mod">
        <pc:chgData name="Catherine Kaser" userId="047726709c4b708c" providerId="LiveId" clId="{F8FCDE8A-D373-4A4D-9D1D-AEC101EAAF8C}" dt="2024-06-19T15:14:00.812" v="127" actId="208"/>
        <pc:sldMkLst>
          <pc:docMk/>
          <pc:sldMk cId="1193439577" sldId="264"/>
        </pc:sldMkLst>
        <pc:spChg chg="del mod">
          <ac:chgData name="Catherine Kaser" userId="047726709c4b708c" providerId="LiveId" clId="{F8FCDE8A-D373-4A4D-9D1D-AEC101EAAF8C}" dt="2024-06-19T15:12:29.480" v="122" actId="478"/>
          <ac:spMkLst>
            <pc:docMk/>
            <pc:sldMk cId="1193439577" sldId="264"/>
            <ac:spMk id="3" creationId="{42A465B7-12AC-44E6-A2D3-5312BC5051C7}"/>
          </ac:spMkLst>
        </pc:spChg>
        <pc:spChg chg="add del mod">
          <ac:chgData name="Catherine Kaser" userId="047726709c4b708c" providerId="LiveId" clId="{F8FCDE8A-D373-4A4D-9D1D-AEC101EAAF8C}" dt="2024-06-19T15:12:31.468" v="123" actId="478"/>
          <ac:spMkLst>
            <pc:docMk/>
            <pc:sldMk cId="1193439577" sldId="264"/>
            <ac:spMk id="4" creationId="{6CFCF7A7-65E9-8EFA-2E16-E8E0CC1E5567}"/>
          </ac:spMkLst>
        </pc:spChg>
        <pc:picChg chg="add mod">
          <ac:chgData name="Catherine Kaser" userId="047726709c4b708c" providerId="LiveId" clId="{F8FCDE8A-D373-4A4D-9D1D-AEC101EAAF8C}" dt="2024-06-19T15:14:00.812" v="127" actId="208"/>
          <ac:picMkLst>
            <pc:docMk/>
            <pc:sldMk cId="1193439577" sldId="264"/>
            <ac:picMk id="5" creationId="{CFC16EC9-6434-3E80-620D-C196176E667A}"/>
          </ac:picMkLst>
        </pc:picChg>
        <pc:picChg chg="del">
          <ac:chgData name="Catherine Kaser" userId="047726709c4b708c" providerId="LiveId" clId="{F8FCDE8A-D373-4A4D-9D1D-AEC101EAAF8C}" dt="2024-06-19T15:12:33.005" v="124" actId="478"/>
          <ac:picMkLst>
            <pc:docMk/>
            <pc:sldMk cId="1193439577" sldId="264"/>
            <ac:picMk id="10" creationId="{64F38F31-7F35-4BD1-96A0-FBE1D3CED9CA}"/>
          </ac:picMkLst>
        </pc:picChg>
      </pc:sldChg>
      <pc:sldChg chg="addSp delSp modSp mod">
        <pc:chgData name="Catherine Kaser" userId="047726709c4b708c" providerId="LiveId" clId="{F8FCDE8A-D373-4A4D-9D1D-AEC101EAAF8C}" dt="2024-06-19T15:08:03.301" v="120" actId="1076"/>
        <pc:sldMkLst>
          <pc:docMk/>
          <pc:sldMk cId="2612043661" sldId="265"/>
        </pc:sldMkLst>
        <pc:spChg chg="del mod">
          <ac:chgData name="Catherine Kaser" userId="047726709c4b708c" providerId="LiveId" clId="{F8FCDE8A-D373-4A4D-9D1D-AEC101EAAF8C}" dt="2024-06-19T15:07:52.537" v="118" actId="478"/>
          <ac:spMkLst>
            <pc:docMk/>
            <pc:sldMk cId="2612043661" sldId="265"/>
            <ac:spMk id="3" creationId="{8D9421FA-F97D-44C2-8155-CDBAAF62A6D0}"/>
          </ac:spMkLst>
        </pc:spChg>
        <pc:spChg chg="add del mod">
          <ac:chgData name="Catherine Kaser" userId="047726709c4b708c" providerId="LiveId" clId="{F8FCDE8A-D373-4A4D-9D1D-AEC101EAAF8C}" dt="2024-06-19T15:07:54.662" v="119" actId="478"/>
          <ac:spMkLst>
            <pc:docMk/>
            <pc:sldMk cId="2612043661" sldId="265"/>
            <ac:spMk id="5" creationId="{FB4C8999-C4E9-42AF-4A4A-366CE0A88EE9}"/>
          </ac:spMkLst>
        </pc:spChg>
        <pc:picChg chg="mod">
          <ac:chgData name="Catherine Kaser" userId="047726709c4b708c" providerId="LiveId" clId="{F8FCDE8A-D373-4A4D-9D1D-AEC101EAAF8C}" dt="2024-06-19T15:08:03.301" v="120" actId="1076"/>
          <ac:picMkLst>
            <pc:docMk/>
            <pc:sldMk cId="2612043661" sldId="265"/>
            <ac:picMk id="10" creationId="{3EB1A094-1722-4917-9F4A-8D5E7750E25D}"/>
          </ac:picMkLst>
        </pc:picChg>
      </pc:sldChg>
      <pc:sldChg chg="del">
        <pc:chgData name="Catherine Kaser" userId="047726709c4b708c" providerId="LiveId" clId="{F8FCDE8A-D373-4A4D-9D1D-AEC101EAAF8C}" dt="2024-06-19T15:07:37.415" v="114" actId="47"/>
        <pc:sldMkLst>
          <pc:docMk/>
          <pc:sldMk cId="55620508" sldId="266"/>
        </pc:sldMkLst>
      </pc:sldChg>
      <pc:sldChg chg="del">
        <pc:chgData name="Catherine Kaser" userId="047726709c4b708c" providerId="LiveId" clId="{F8FCDE8A-D373-4A4D-9D1D-AEC101EAAF8C}" dt="2024-06-19T15:07:40.464" v="115" actId="47"/>
        <pc:sldMkLst>
          <pc:docMk/>
          <pc:sldMk cId="1499030287" sldId="267"/>
        </pc:sldMkLst>
      </pc:sldChg>
      <pc:sldChg chg="addSp delSp modSp mod">
        <pc:chgData name="Catherine Kaser" userId="047726709c4b708c" providerId="LiveId" clId="{F8FCDE8A-D373-4A4D-9D1D-AEC101EAAF8C}" dt="2024-06-19T14:51:23.742" v="4" actId="1076"/>
        <pc:sldMkLst>
          <pc:docMk/>
          <pc:sldMk cId="2009659524" sldId="269"/>
        </pc:sldMkLst>
        <pc:spChg chg="del">
          <ac:chgData name="Catherine Kaser" userId="047726709c4b708c" providerId="LiveId" clId="{F8FCDE8A-D373-4A4D-9D1D-AEC101EAAF8C}" dt="2024-06-19T14:51:14.762" v="2" actId="478"/>
          <ac:spMkLst>
            <pc:docMk/>
            <pc:sldMk cId="2009659524" sldId="269"/>
            <ac:spMk id="3" creationId="{E06573C3-82A1-48DC-ADF4-4413FE319A99}"/>
          </ac:spMkLst>
        </pc:spChg>
        <pc:spChg chg="add del mod">
          <ac:chgData name="Catherine Kaser" userId="047726709c4b708c" providerId="LiveId" clId="{F8FCDE8A-D373-4A4D-9D1D-AEC101EAAF8C}" dt="2024-06-19T14:51:17.642" v="3" actId="478"/>
          <ac:spMkLst>
            <pc:docMk/>
            <pc:sldMk cId="2009659524" sldId="269"/>
            <ac:spMk id="4" creationId="{AD990950-08D6-768F-9C79-1359227A876D}"/>
          </ac:spMkLst>
        </pc:spChg>
        <pc:picChg chg="mod">
          <ac:chgData name="Catherine Kaser" userId="047726709c4b708c" providerId="LiveId" clId="{F8FCDE8A-D373-4A4D-9D1D-AEC101EAAF8C}" dt="2024-06-19T14:51:23.742" v="4" actId="1076"/>
          <ac:picMkLst>
            <pc:docMk/>
            <pc:sldMk cId="2009659524" sldId="269"/>
            <ac:picMk id="18" creationId="{03A8C777-1C0F-4190-A5D5-339A334E206F}"/>
          </ac:picMkLst>
        </pc:picChg>
      </pc:sldChg>
      <pc:sldChg chg="del">
        <pc:chgData name="Catherine Kaser" userId="047726709c4b708c" providerId="LiveId" clId="{F8FCDE8A-D373-4A4D-9D1D-AEC101EAAF8C}" dt="2024-06-19T14:51:37.830" v="5" actId="47"/>
        <pc:sldMkLst>
          <pc:docMk/>
          <pc:sldMk cId="2515944837" sldId="270"/>
        </pc:sldMkLst>
      </pc:sldChg>
      <pc:sldChg chg="addSp delSp modSp add mod">
        <pc:chgData name="Catherine Kaser" userId="047726709c4b708c" providerId="LiveId" clId="{F8FCDE8A-D373-4A4D-9D1D-AEC101EAAF8C}" dt="2024-06-19T14:58:38.541" v="103" actId="6549"/>
        <pc:sldMkLst>
          <pc:docMk/>
          <pc:sldMk cId="1892380147" sldId="272"/>
        </pc:sldMkLst>
        <pc:spChg chg="add mod">
          <ac:chgData name="Catherine Kaser" userId="047726709c4b708c" providerId="LiveId" clId="{F8FCDE8A-D373-4A4D-9D1D-AEC101EAAF8C}" dt="2024-06-19T14:58:38.541" v="103" actId="6549"/>
          <ac:spMkLst>
            <pc:docMk/>
            <pc:sldMk cId="1892380147" sldId="272"/>
            <ac:spMk id="2" creationId="{9B8E2FDD-4548-A4CC-6BFB-D3D4AED443E3}"/>
          </ac:spMkLst>
        </pc:spChg>
        <pc:picChg chg="del">
          <ac:chgData name="Catherine Kaser" userId="047726709c4b708c" providerId="LiveId" clId="{F8FCDE8A-D373-4A4D-9D1D-AEC101EAAF8C}" dt="2024-06-19T14:55:40.842" v="29" actId="478"/>
          <ac:picMkLst>
            <pc:docMk/>
            <pc:sldMk cId="1892380147" sldId="272"/>
            <ac:picMk id="7" creationId="{5A81AF67-1545-498A-80D9-671F8C93FDF9}"/>
          </ac:picMkLst>
        </pc:picChg>
      </pc:sldChg>
      <pc:sldChg chg="modSp add mod setBg">
        <pc:chgData name="Catherine Kaser" userId="047726709c4b708c" providerId="LiveId" clId="{F8FCDE8A-D373-4A4D-9D1D-AEC101EAAF8C}" dt="2024-06-19T15:07:26.583" v="113" actId="20577"/>
        <pc:sldMkLst>
          <pc:docMk/>
          <pc:sldMk cId="1582931188" sldId="273"/>
        </pc:sldMkLst>
        <pc:spChg chg="mod">
          <ac:chgData name="Catherine Kaser" userId="047726709c4b708c" providerId="LiveId" clId="{F8FCDE8A-D373-4A4D-9D1D-AEC101EAAF8C}" dt="2024-06-19T15:07:26.583" v="113" actId="20577"/>
          <ac:spMkLst>
            <pc:docMk/>
            <pc:sldMk cId="1582931188" sldId="273"/>
            <ac:spMk id="5" creationId="{9125689F-08E6-4008-9B54-E214DE1623DF}"/>
          </ac:spMkLst>
        </pc:spChg>
      </pc:sldChg>
      <pc:sldChg chg="add del">
        <pc:chgData name="Catherine Kaser" userId="047726709c4b708c" providerId="LiveId" clId="{F8FCDE8A-D373-4A4D-9D1D-AEC101EAAF8C}" dt="2024-06-19T15:07:12.311" v="105" actId="47"/>
        <pc:sldMkLst>
          <pc:docMk/>
          <pc:sldMk cId="1700547698" sldId="273"/>
        </pc:sldMkLst>
      </pc:sldChg>
      <pc:sldChg chg="modSp add mod">
        <pc:chgData name="Catherine Kaser" userId="047726709c4b708c" providerId="LiveId" clId="{F8FCDE8A-D373-4A4D-9D1D-AEC101EAAF8C}" dt="2024-07-01T15:59:51.117" v="170" actId="20577"/>
        <pc:sldMkLst>
          <pc:docMk/>
          <pc:sldMk cId="0" sldId="274"/>
        </pc:sldMkLst>
        <pc:spChg chg="mod">
          <ac:chgData name="Catherine Kaser" userId="047726709c4b708c" providerId="LiveId" clId="{F8FCDE8A-D373-4A4D-9D1D-AEC101EAAF8C}" dt="2024-07-01T15:59:51.117" v="170" actId="20577"/>
          <ac:spMkLst>
            <pc:docMk/>
            <pc:sldMk cId="0" sldId="274"/>
            <ac:spMk id="6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10749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703263"/>
            <a:ext cx="4686300" cy="3514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25" tIns="94025" rIns="94025" bIns="940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80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74D1D-759F-CA45-9DFB-6B581EDD29E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488818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lt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371600" y="30099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7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2"/>
          <p:cNvSpPr txBox="1">
            <a:spLocks noGrp="1"/>
          </p:cNvSpPr>
          <p:nvPr>
            <p:ph type="ctrTitle"/>
          </p:nvPr>
        </p:nvSpPr>
        <p:spPr>
          <a:xfrm>
            <a:off x="457200" y="2286000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02187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6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60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0" i="0" u="none" strike="noStrike" cap="none">
          <a:solidFill>
            <a:srgbClr val="000000"/>
          </a:solidFill>
          <a:latin typeface="+mj-lt"/>
          <a:ea typeface="Raleway" panose="020B05030301010600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571500" y="1461247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5400" dirty="0">
                <a:solidFill>
                  <a:schemeClr val="tx1"/>
                </a:solidFill>
                <a:latin typeface="Raleway" pitchFamily="2" charset="0"/>
              </a:rPr>
              <a:t>Know Thyself</a:t>
            </a:r>
            <a:endParaRPr sz="5400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1E9F265F-5799-53CB-076E-E4A911F3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041697"/>
            <a:ext cx="5943600" cy="14140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C32E-7A59-452E-BAA1-5E8C1C6C6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42873"/>
          </a:xfrm>
        </p:spPr>
        <p:txBody>
          <a:bodyPr/>
          <a:lstStyle/>
          <a:p>
            <a:r>
              <a:rPr lang="en-US" dirty="0"/>
              <a:t>      </a:t>
            </a:r>
          </a:p>
        </p:txBody>
      </p:sp>
      <p:sp>
        <p:nvSpPr>
          <p:cNvPr id="7" name="Google Shape;98;p17">
            <a:extLst>
              <a:ext uri="{FF2B5EF4-FFF2-40B4-BE49-F238E27FC236}">
                <a16:creationId xmlns:a16="http://schemas.microsoft.com/office/drawing/2014/main" id="{45225FBA-4DF7-44FC-82B9-96E6D1769F32}"/>
              </a:ext>
            </a:extLst>
          </p:cNvPr>
          <p:cNvSpPr txBox="1"/>
          <p:nvPr/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rgbClr val="1C6432"/>
          </a:solidFill>
          <a:ln>
            <a:noFill/>
          </a:ln>
        </p:spPr>
        <p:txBody>
          <a:bodyPr spcFirstLastPara="1" vert="vert270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cap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  <a:sym typeface="Arial"/>
              </a:rPr>
              <a:t>Self Growth</a:t>
            </a:r>
            <a:endParaRPr sz="5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92BB56B2-D331-4BAB-A146-F9D7CB552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B1A094-1722-4917-9F4A-8D5E7750E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" y="2260673"/>
            <a:ext cx="8065008" cy="23366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2043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7">
            <a:extLst>
              <a:ext uri="{FF2B5EF4-FFF2-40B4-BE49-F238E27FC236}">
                <a16:creationId xmlns:a16="http://schemas.microsoft.com/office/drawing/2014/main" id="{9125689F-08E6-4008-9B54-E214DE1623DF}"/>
              </a:ext>
            </a:extLst>
          </p:cNvPr>
          <p:cNvSpPr txBox="1"/>
          <p:nvPr/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rgbClr val="1C6432"/>
          </a:solidFill>
          <a:ln>
            <a:noFill/>
          </a:ln>
        </p:spPr>
        <p:txBody>
          <a:bodyPr spcFirstLastPara="1" vert="vert270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cap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  <a:sym typeface="Arial"/>
              </a:rPr>
              <a:t>Summary</a:t>
            </a:r>
            <a:endParaRPr sz="5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8BA2A4-EE83-490B-B6BA-E2DA6092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8992" y="0"/>
            <a:ext cx="8065008" cy="6858000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BF63C433-4AAE-4F16-AE9C-EEF9C5F06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2931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B7B7EF-CE58-4FDF-9A11-0FEFDDCE954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2150777" y="3805732"/>
            <a:ext cx="4842445" cy="28588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092" y="193432"/>
            <a:ext cx="7420708" cy="5932732"/>
          </a:xfrm>
        </p:spPr>
        <p:txBody>
          <a:bodyPr/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Explain what it means to lead yourself.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and prioritize personal values and beliefs. 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specific personal skills, qualities, and attitudes necessary for the leadership journey.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2E3ED-CB95-4629-827A-B2293D428A69}"/>
              </a:ext>
            </a:extLst>
          </p:cNvPr>
          <p:cNvSpPr txBox="1"/>
          <p:nvPr/>
        </p:nvSpPr>
        <p:spPr>
          <a:xfrm>
            <a:off x="0" y="0"/>
            <a:ext cx="1015663" cy="6858000"/>
          </a:xfrm>
          <a:prstGeom prst="rect">
            <a:avLst/>
          </a:prstGeom>
          <a:solidFill>
            <a:srgbClr val="1C6432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n-lt"/>
              </a:rPr>
              <a:t>Objectives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290A97D5-BFB8-4E3B-9747-CE9EC46A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21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49FB2D-E128-4A44-8B15-2D1B98D89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34213"/>
            <a:ext cx="8229600" cy="199585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/>
              <a:t>“The toughest person to lead is always yourself.”</a:t>
            </a:r>
          </a:p>
          <a:p>
            <a:pPr marL="0" indent="0" algn="ctr">
              <a:buNone/>
            </a:pPr>
            <a:r>
              <a:rPr lang="en-US" b="1" i="1" dirty="0"/>
              <a:t> </a:t>
            </a:r>
            <a:r>
              <a:rPr lang="en-US" dirty="0"/>
              <a:t> </a:t>
            </a:r>
            <a:r>
              <a:rPr lang="en-US" sz="2400" dirty="0"/>
              <a:t>—John Maxwell, </a:t>
            </a:r>
            <a:r>
              <a:rPr lang="en-US" sz="2400" i="1" dirty="0"/>
              <a:t>Leadership Gold</a:t>
            </a:r>
            <a:endParaRPr lang="en-US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BB45-DECF-4BA5-B4F3-915755683C13}"/>
              </a:ext>
            </a:extLst>
          </p:cNvPr>
          <p:cNvSpPr txBox="1"/>
          <p:nvPr/>
        </p:nvSpPr>
        <p:spPr>
          <a:xfrm>
            <a:off x="0" y="0"/>
            <a:ext cx="1015663" cy="6858000"/>
          </a:xfrm>
          <a:prstGeom prst="rect">
            <a:avLst/>
          </a:prstGeom>
          <a:solidFill>
            <a:srgbClr val="1C6432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24854E58-92E6-4D77-9CB2-D04E1F29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87" y="3921280"/>
            <a:ext cx="1571625" cy="2376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51D95B5-9826-4F51-B518-8C83538B1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106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7">
            <a:extLst>
              <a:ext uri="{FF2B5EF4-FFF2-40B4-BE49-F238E27FC236}">
                <a16:creationId xmlns:a16="http://schemas.microsoft.com/office/drawing/2014/main" id="{9125689F-08E6-4008-9B54-E214DE1623DF}"/>
              </a:ext>
            </a:extLst>
          </p:cNvPr>
          <p:cNvSpPr txBox="1"/>
          <p:nvPr/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rgbClr val="1C6432"/>
          </a:solidFill>
          <a:ln>
            <a:noFill/>
          </a:ln>
        </p:spPr>
        <p:txBody>
          <a:bodyPr spcFirstLastPara="1" vert="vert270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cap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  <a:sym typeface="Arial"/>
              </a:rPr>
              <a:t>Learning Tool</a:t>
            </a:r>
            <a:endParaRPr sz="5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8BA2A4-EE83-490B-B6BA-E2DA6092BB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8992" y="0"/>
            <a:ext cx="8065008" cy="6858000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BF63C433-4AAE-4F16-AE9C-EEF9C5F06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148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http://mtgcoaching.co.uk/wp-content/uploads/2015/02/values.jpg">
            <a:extLst>
              <a:ext uri="{FF2B5EF4-FFF2-40B4-BE49-F238E27FC236}">
                <a16:creationId xmlns:a16="http://schemas.microsoft.com/office/drawing/2014/main" id="{03A8C777-1C0F-4190-A5D5-339A334E20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66" y="2436507"/>
            <a:ext cx="4664794" cy="19849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7">
            <a:extLst>
              <a:ext uri="{FF2B5EF4-FFF2-40B4-BE49-F238E27FC236}">
                <a16:creationId xmlns:a16="http://schemas.microsoft.com/office/drawing/2014/main" id="{B9010C9B-5FDF-4896-9B5B-B1812AD93E12}"/>
              </a:ext>
            </a:extLst>
          </p:cNvPr>
          <p:cNvSpPr txBox="1"/>
          <p:nvPr/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rgbClr val="1C6432"/>
          </a:solidFill>
          <a:ln>
            <a:noFill/>
          </a:ln>
        </p:spPr>
        <p:txBody>
          <a:bodyPr spcFirstLastPara="1" vert="vert270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cap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  <a:sym typeface="Arial"/>
              </a:rPr>
              <a:t>Values Discussion</a:t>
            </a:r>
            <a:endParaRPr sz="5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2F343818-48F7-4FA8-A13E-E04666A38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965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8;p17">
            <a:extLst>
              <a:ext uri="{FF2B5EF4-FFF2-40B4-BE49-F238E27FC236}">
                <a16:creationId xmlns:a16="http://schemas.microsoft.com/office/drawing/2014/main" id="{CCE2B302-83E7-43FD-87B5-21CBC03DBBD2}"/>
              </a:ext>
            </a:extLst>
          </p:cNvPr>
          <p:cNvSpPr txBox="1"/>
          <p:nvPr/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rgbClr val="1C6432"/>
          </a:solidFill>
          <a:ln>
            <a:noFill/>
          </a:ln>
        </p:spPr>
        <p:txBody>
          <a:bodyPr spcFirstLastPara="1" vert="vert270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cap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  <a:sym typeface="Arial"/>
              </a:rPr>
              <a:t>Den Exercise</a:t>
            </a:r>
            <a:endParaRPr sz="5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B8C7ADFE-679B-43DE-8715-DB8187182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B038FA0-1664-48D1-8BA8-232F54527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467" y="804496"/>
            <a:ext cx="5249008" cy="52490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3042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lock of birds flying in the sky&#10;&#10;Description automatically generated">
            <a:extLst>
              <a:ext uri="{FF2B5EF4-FFF2-40B4-BE49-F238E27FC236}">
                <a16:creationId xmlns:a16="http://schemas.microsoft.com/office/drawing/2014/main" id="{5A81AF67-1545-498A-80D9-671F8C93F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255" y="637522"/>
            <a:ext cx="7991745" cy="5521570"/>
          </a:xfrm>
          <a:prstGeom prst="rect">
            <a:avLst/>
          </a:prstGeom>
        </p:spPr>
      </p:pic>
      <p:sp>
        <p:nvSpPr>
          <p:cNvPr id="4" name="Google Shape;98;p17">
            <a:extLst>
              <a:ext uri="{FF2B5EF4-FFF2-40B4-BE49-F238E27FC236}">
                <a16:creationId xmlns:a16="http://schemas.microsoft.com/office/drawing/2014/main" id="{C873728B-3CB7-41C8-B7D7-D6CCA242AEBA}"/>
              </a:ext>
            </a:extLst>
          </p:cNvPr>
          <p:cNvSpPr txBox="1"/>
          <p:nvPr/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rgbClr val="1C6432"/>
          </a:solidFill>
          <a:ln>
            <a:noFill/>
          </a:ln>
        </p:spPr>
        <p:txBody>
          <a:bodyPr spcFirstLastPara="1" vert="vert270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cap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  <a:sym typeface="Arial"/>
              </a:rPr>
              <a:t>Share Examples</a:t>
            </a:r>
            <a:endParaRPr sz="5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8D19D1C2-8BF7-4FDC-9476-4C0559739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8387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8;p17">
            <a:extLst>
              <a:ext uri="{FF2B5EF4-FFF2-40B4-BE49-F238E27FC236}">
                <a16:creationId xmlns:a16="http://schemas.microsoft.com/office/drawing/2014/main" id="{C873728B-3CB7-41C8-B7D7-D6CCA242AEBA}"/>
              </a:ext>
            </a:extLst>
          </p:cNvPr>
          <p:cNvSpPr txBox="1"/>
          <p:nvPr/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rgbClr val="1C6432"/>
          </a:solidFill>
          <a:ln>
            <a:noFill/>
          </a:ln>
        </p:spPr>
        <p:txBody>
          <a:bodyPr spcFirstLastPara="1" vert="vert270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cap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  <a:sym typeface="Arial"/>
              </a:rPr>
              <a:t>Share Examples</a:t>
            </a:r>
            <a:endParaRPr sz="5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8D19D1C2-8BF7-4FDC-9476-4C0559739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9B8E2FDD-4548-A4CC-6BFB-D3D4AED44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1534213"/>
            <a:ext cx="8065008" cy="199585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/>
              <a:t>“This above all: </a:t>
            </a:r>
            <a:br>
              <a:rPr lang="en-US" b="1" i="1" dirty="0"/>
            </a:br>
            <a:r>
              <a:rPr lang="en-US" b="1" i="1" dirty="0"/>
              <a:t>to thine own self be true…”</a:t>
            </a:r>
          </a:p>
          <a:p>
            <a:pPr marL="0" indent="0" algn="ctr">
              <a:buNone/>
            </a:pPr>
            <a:r>
              <a:rPr lang="en-US" b="1" i="1" dirty="0"/>
              <a:t> </a:t>
            </a:r>
            <a:r>
              <a:rPr lang="en-US" dirty="0"/>
              <a:t> </a:t>
            </a:r>
            <a:r>
              <a:rPr lang="en-US" sz="2400" dirty="0"/>
              <a:t>—William Shakespeare, </a:t>
            </a:r>
            <a:r>
              <a:rPr lang="en-US" sz="2400" i="1" dirty="0"/>
              <a:t>Hamlet</a:t>
            </a:r>
            <a:endParaRPr lang="en-US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238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8;p17">
            <a:extLst>
              <a:ext uri="{FF2B5EF4-FFF2-40B4-BE49-F238E27FC236}">
                <a16:creationId xmlns:a16="http://schemas.microsoft.com/office/drawing/2014/main" id="{546DFC9D-CE7E-409F-995C-BA1053514759}"/>
              </a:ext>
            </a:extLst>
          </p:cNvPr>
          <p:cNvSpPr txBox="1"/>
          <p:nvPr/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rgbClr val="1C6432"/>
          </a:solidFill>
          <a:ln>
            <a:noFill/>
          </a:ln>
        </p:spPr>
        <p:txBody>
          <a:bodyPr spcFirstLastPara="1" vert="vert270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cap="none" dirty="0">
                <a:solidFill>
                  <a:schemeClr val="bg1"/>
                </a:solidFill>
                <a:latin typeface="+mn-lt"/>
                <a:cs typeface="Arial" panose="020B0604020202020204" pitchFamily="34" charset="0"/>
                <a:sym typeface="Arial"/>
              </a:rPr>
              <a:t>Self Growth</a:t>
            </a:r>
            <a:endParaRPr sz="5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150B646E-67C9-4A2F-9D7F-6FD7AEEB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CFC16EC9-6434-3E80-620D-C196176E6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14" y="1062037"/>
            <a:ext cx="7118267" cy="47339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34395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3"/>
  <p:tag name="ARTICULATE_SLIDE_THUMBNAIL_REFRESH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ood Badge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493BF4B2B6A7429F72C1CC8FF97920" ma:contentTypeVersion="8" ma:contentTypeDescription="Create a new document." ma:contentTypeScope="" ma:versionID="1072d2137f37430128180d21a3f48d53">
  <xsd:schema xmlns:xsd="http://www.w3.org/2001/XMLSchema" xmlns:xs="http://www.w3.org/2001/XMLSchema" xmlns:p="http://schemas.microsoft.com/office/2006/metadata/properties" xmlns:ns2="1960eeba-ec00-4d0e-9fc3-1fd849d65065" targetNamespace="http://schemas.microsoft.com/office/2006/metadata/properties" ma:root="true" ma:fieldsID="0b4604bb43050962bf0f1dc782b885fb" ns2:_="">
    <xsd:import namespace="1960eeba-ec00-4d0e-9fc3-1fd849d650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0eeba-ec00-4d0e-9fc3-1fd849d650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12B276-7BB2-4D23-8B3C-54E8CCD61A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60eeba-ec00-4d0e-9fc3-1fd849d650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BB7A34-EB7A-46CA-8DA8-5B5065C840C2}">
  <ds:schemaRefs>
    <ds:schemaRef ds:uri="http://www.w3.org/XML/1998/namespace"/>
    <ds:schemaRef ds:uri="1960eeba-ec00-4d0e-9fc3-1fd849d65065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99CCC4C-3350-4A65-8D7E-4475C02D269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9470</TotalTime>
  <Words>88</Words>
  <Application>Microsoft Office PowerPoint</Application>
  <PresentationFormat>On-screen Show (4:3)</PresentationFormat>
  <Paragraphs>20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Raleway</vt:lpstr>
      <vt:lpstr>Office Theme</vt:lpstr>
      <vt:lpstr>Know Thyself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Thyself</dc:title>
  <dc:subject/>
  <dc:creator>Mark Nelson</dc:creator>
  <cp:keywords/>
  <dc:description/>
  <cp:lastModifiedBy>Catherine Kaser</cp:lastModifiedBy>
  <cp:revision>64</cp:revision>
  <dcterms:modified xsi:type="dcterms:W3CDTF">2024-07-18T00:03:28Z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5C7EA03E-8DBC-4A89-9A39-B480DB04D7F5</vt:lpwstr>
  </property>
  <property fmtid="{D5CDD505-2E9C-101B-9397-08002B2CF9AE}" pid="3" name="ArticulatePath">
    <vt:lpwstr>1_05_04_PowerPoint_Know_Thyself_07-12-19</vt:lpwstr>
  </property>
  <property fmtid="{D5CDD505-2E9C-101B-9397-08002B2CF9AE}" pid="4" name="ContentTypeId">
    <vt:lpwstr>0x0101003C493BF4B2B6A7429F72C1CC8FF97920</vt:lpwstr>
  </property>
</Properties>
</file>